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70" r:id="rId6"/>
    <p:sldId id="259" r:id="rId7"/>
    <p:sldId id="266" r:id="rId8"/>
    <p:sldId id="268" r:id="rId9"/>
    <p:sldId id="269" r:id="rId10"/>
    <p:sldId id="258" r:id="rId11"/>
    <p:sldId id="262" r:id="rId12"/>
    <p:sldId id="265" r:id="rId13"/>
    <p:sldId id="26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5E6"/>
    <a:srgbClr val="C1BAA7"/>
    <a:srgbClr val="B3AB93"/>
    <a:srgbClr val="FFFDE7"/>
    <a:srgbClr val="78909C"/>
    <a:srgbClr val="282828"/>
    <a:srgbClr val="A7C0CD"/>
    <a:srgbClr val="E5DDC3"/>
    <a:srgbClr val="4B636E"/>
    <a:srgbClr val="607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2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2.svg"/><Relationship Id="rId18" Type="http://schemas.openxmlformats.org/officeDocument/2006/relationships/image" Target="../media/image1.png"/><Relationship Id="rId26" Type="http://schemas.openxmlformats.org/officeDocument/2006/relationships/image" Target="../media/image59.png"/><Relationship Id="rId3" Type="http://schemas.openxmlformats.org/officeDocument/2006/relationships/image" Target="../media/image34.svg"/><Relationship Id="rId21" Type="http://schemas.openxmlformats.org/officeDocument/2006/relationships/image" Target="../media/image54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30.svg"/><Relationship Id="rId25" Type="http://schemas.openxmlformats.org/officeDocument/2006/relationships/image" Target="../media/image58.svg"/><Relationship Id="rId2" Type="http://schemas.openxmlformats.org/officeDocument/2006/relationships/image" Target="../media/image33.png"/><Relationship Id="rId16" Type="http://schemas.openxmlformats.org/officeDocument/2006/relationships/image" Target="../media/image52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57.png"/><Relationship Id="rId5" Type="http://schemas.openxmlformats.org/officeDocument/2006/relationships/image" Target="../media/image36.svg"/><Relationship Id="rId15" Type="http://schemas.openxmlformats.org/officeDocument/2006/relationships/image" Target="../media/image51.svg"/><Relationship Id="rId23" Type="http://schemas.openxmlformats.org/officeDocument/2006/relationships/image" Target="../media/image56.svg"/><Relationship Id="rId10" Type="http://schemas.openxmlformats.org/officeDocument/2006/relationships/image" Target="../media/image47.png"/><Relationship Id="rId19" Type="http://schemas.openxmlformats.org/officeDocument/2006/relationships/image" Target="../media/image2.svg"/><Relationship Id="rId4" Type="http://schemas.openxmlformats.org/officeDocument/2006/relationships/image" Target="../media/image35.png"/><Relationship Id="rId9" Type="http://schemas.openxmlformats.org/officeDocument/2006/relationships/image" Target="../media/image46.svg"/><Relationship Id="rId14" Type="http://schemas.openxmlformats.org/officeDocument/2006/relationships/image" Target="../media/image50.png"/><Relationship Id="rId22" Type="http://schemas.openxmlformats.org/officeDocument/2006/relationships/image" Target="../media/image55.png"/><Relationship Id="rId27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F58C5B-CC4C-4377-9019-99192C69E708}"/>
              </a:ext>
            </a:extLst>
          </p:cNvPr>
          <p:cNvSpPr/>
          <p:nvPr/>
        </p:nvSpPr>
        <p:spPr>
          <a:xfrm>
            <a:off x="11001375" y="2335085"/>
            <a:ext cx="1028700" cy="1351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E9309-FA6E-47E0-BA0C-5CCF4D341BCF}"/>
              </a:ext>
            </a:extLst>
          </p:cNvPr>
          <p:cNvSpPr txBox="1"/>
          <p:nvPr/>
        </p:nvSpPr>
        <p:spPr>
          <a:xfrm>
            <a:off x="8325673" y="428063"/>
            <a:ext cx="138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3E756-0A51-4BB4-B6E8-D75D768B91D0}"/>
              </a:ext>
            </a:extLst>
          </p:cNvPr>
          <p:cNvSpPr txBox="1"/>
          <p:nvPr/>
        </p:nvSpPr>
        <p:spPr>
          <a:xfrm>
            <a:off x="8325673" y="950090"/>
            <a:ext cx="3366052" cy="13849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9F9F9"/>
                </a:solidFill>
              </a:rPr>
              <a:t>Text on dark background: </a:t>
            </a:r>
            <a:r>
              <a:rPr lang="en-GB" sz="2800" b="0" i="0" dirty="0">
                <a:solidFill>
                  <a:srgbClr val="F9F9F9"/>
                </a:solidFill>
                <a:effectLst/>
                <a:latin typeface="consolas" panose="020B0609020204030204" pitchFamily="49" charset="0"/>
              </a:rPr>
              <a:t>#f9f9f9</a:t>
            </a:r>
            <a:endParaRPr lang="en-GB" sz="2800" dirty="0">
              <a:solidFill>
                <a:srgbClr val="F9F9F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1CB8-E3B5-4819-91DE-7E6C9FE1CC59}"/>
              </a:ext>
            </a:extLst>
          </p:cNvPr>
          <p:cNvSpPr txBox="1"/>
          <p:nvPr/>
        </p:nvSpPr>
        <p:spPr>
          <a:xfrm>
            <a:off x="8325673" y="2503877"/>
            <a:ext cx="33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 underline:</a:t>
            </a:r>
          </a:p>
          <a:p>
            <a:r>
              <a:rPr lang="en-GB" dirty="0"/>
              <a:t>Unfocused: #B3AB93</a:t>
            </a:r>
          </a:p>
          <a:p>
            <a:r>
              <a:rPr lang="en-GB" dirty="0"/>
              <a:t>Focused: #9D9273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7DBDB-F382-4047-B9D2-38A6766F72F5}"/>
              </a:ext>
            </a:extLst>
          </p:cNvPr>
          <p:cNvCxnSpPr>
            <a:cxnSpLocks/>
          </p:cNvCxnSpPr>
          <p:nvPr/>
        </p:nvCxnSpPr>
        <p:spPr>
          <a:xfrm>
            <a:off x="10506889" y="2973310"/>
            <a:ext cx="1184836" cy="0"/>
          </a:xfrm>
          <a:prstGeom prst="line">
            <a:avLst/>
          </a:prstGeom>
          <a:ln w="79375"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D732F-FF24-412A-B52A-9571A9F92E15}"/>
              </a:ext>
            </a:extLst>
          </p:cNvPr>
          <p:cNvCxnSpPr>
            <a:cxnSpLocks/>
          </p:cNvCxnSpPr>
          <p:nvPr/>
        </p:nvCxnSpPr>
        <p:spPr>
          <a:xfrm>
            <a:off x="10333504" y="3247694"/>
            <a:ext cx="1358221" cy="0"/>
          </a:xfrm>
          <a:prstGeom prst="line">
            <a:avLst/>
          </a:prstGeom>
          <a:ln w="7937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BFB03E-C1CF-4D0D-8E1A-A120DD3C4D0A}"/>
              </a:ext>
            </a:extLst>
          </p:cNvPr>
          <p:cNvSpPr txBox="1"/>
          <p:nvPr/>
        </p:nvSpPr>
        <p:spPr>
          <a:xfrm>
            <a:off x="3920815" y="3370896"/>
            <a:ext cx="2046456" cy="369332"/>
          </a:xfrm>
          <a:prstGeom prst="rect">
            <a:avLst/>
          </a:prstGeom>
          <a:solidFill>
            <a:srgbClr val="B3AB93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Primary #b3ab93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726F6-76E2-4179-8E62-5B6FF613CBA0}"/>
              </a:ext>
            </a:extLst>
          </p:cNvPr>
          <p:cNvSpPr txBox="1"/>
          <p:nvPr/>
        </p:nvSpPr>
        <p:spPr>
          <a:xfrm>
            <a:off x="3920084" y="3790095"/>
            <a:ext cx="2047187" cy="369332"/>
          </a:xfrm>
          <a:prstGeom prst="rect">
            <a:avLst/>
          </a:prstGeom>
          <a:solidFill>
            <a:srgbClr val="E5DDC3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 light #e5ddc3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731F31-76C2-4C08-AC02-FEEDAA778EAC}"/>
              </a:ext>
            </a:extLst>
          </p:cNvPr>
          <p:cNvSpPr txBox="1"/>
          <p:nvPr/>
        </p:nvSpPr>
        <p:spPr>
          <a:xfrm>
            <a:off x="3920084" y="4232775"/>
            <a:ext cx="2047187" cy="369332"/>
          </a:xfrm>
          <a:prstGeom prst="rect">
            <a:avLst/>
          </a:prstGeom>
          <a:solidFill>
            <a:srgbClr val="837C6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 dark #837c65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21DD4C-03FD-4888-8B00-B1E76B9B1E2E}"/>
              </a:ext>
            </a:extLst>
          </p:cNvPr>
          <p:cNvSpPr txBox="1"/>
          <p:nvPr/>
        </p:nvSpPr>
        <p:spPr>
          <a:xfrm>
            <a:off x="6096731" y="3370896"/>
            <a:ext cx="2046456" cy="369332"/>
          </a:xfrm>
          <a:prstGeom prst="rect">
            <a:avLst/>
          </a:prstGeom>
          <a:solidFill>
            <a:srgbClr val="78909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Secondary #78909c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3216F-25A0-491B-8F01-14606DD58EA6}"/>
              </a:ext>
            </a:extLst>
          </p:cNvPr>
          <p:cNvSpPr txBox="1"/>
          <p:nvPr/>
        </p:nvSpPr>
        <p:spPr>
          <a:xfrm>
            <a:off x="6096000" y="3790095"/>
            <a:ext cx="2047187" cy="369332"/>
          </a:xfrm>
          <a:prstGeom prst="rect">
            <a:avLst/>
          </a:prstGeom>
          <a:solidFill>
            <a:srgbClr val="A7C0CD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 light #a7c0cd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9304D1-6887-4AAB-87D1-01EC3A0F5A4A}"/>
              </a:ext>
            </a:extLst>
          </p:cNvPr>
          <p:cNvSpPr txBox="1"/>
          <p:nvPr/>
        </p:nvSpPr>
        <p:spPr>
          <a:xfrm>
            <a:off x="6096000" y="4232775"/>
            <a:ext cx="2047187" cy="369332"/>
          </a:xfrm>
          <a:prstGeom prst="rect">
            <a:avLst/>
          </a:prstGeom>
          <a:solidFill>
            <a:srgbClr val="4B636E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 dark #4b636e</a:t>
            </a:r>
          </a:p>
        </p:txBody>
      </p:sp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Include obvious references to phone &amp; multiple screen sizes etc.</a:t>
            </a:r>
          </a:p>
          <a:p>
            <a:r>
              <a:rPr lang="en-GB" sz="2000" dirty="0"/>
              <a:t>History of me section – change to sepia / 70s colours as the screen is scrolled?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69215-EDD5-4043-A9F5-8E5BD4C9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r="49329" b="87109"/>
          <a:stretch/>
        </p:blipFill>
        <p:spPr>
          <a:xfrm>
            <a:off x="431799" y="1756229"/>
            <a:ext cx="9344545" cy="137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5A114-0B1F-40E3-942B-3302E8216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r="29348" b="87109"/>
          <a:stretch/>
        </p:blipFill>
        <p:spPr>
          <a:xfrm>
            <a:off x="431799" y="3323293"/>
            <a:ext cx="9164961" cy="1371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B4B9B-56B0-4ED7-983C-3E62C3728362}"/>
              </a:ext>
            </a:extLst>
          </p:cNvPr>
          <p:cNvSpPr txBox="1"/>
          <p:nvPr/>
        </p:nvSpPr>
        <p:spPr>
          <a:xfrm>
            <a:off x="9953246" y="990628"/>
            <a:ext cx="22387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Favicons?</a:t>
            </a:r>
          </a:p>
          <a:p>
            <a:r>
              <a:rPr lang="en-GB" dirty="0"/>
              <a:t>Made with </a:t>
            </a:r>
            <a:r>
              <a:rPr lang="en-GB" dirty="0" err="1"/>
              <a:t>boxysvg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Must include </a:t>
            </a:r>
            <a:r>
              <a:rPr lang="en-GB" dirty="0" err="1"/>
              <a:t>png</a:t>
            </a:r>
            <a:r>
              <a:rPr lang="en-GB" dirty="0"/>
              <a:t> also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55427-A654-404B-93EB-26589492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83" y="1799292"/>
            <a:ext cx="1314450" cy="191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6B2D45-96BA-4628-959A-F6DC41CAF6C5}"/>
              </a:ext>
            </a:extLst>
          </p:cNvPr>
          <p:cNvSpPr/>
          <p:nvPr/>
        </p:nvSpPr>
        <p:spPr>
          <a:xfrm>
            <a:off x="9859390" y="3182288"/>
            <a:ext cx="1986539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813732"/>
            <a:ext cx="2277546" cy="5906381"/>
          </a:xfrm>
          <a:prstGeom prst="roundRect">
            <a:avLst>
              <a:gd name="adj" fmla="val 7902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DC59D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581142" cy="1669653"/>
          </a:xfrm>
          <a:prstGeom prst="roundRect">
            <a:avLst/>
          </a:prstGeom>
          <a:solidFill>
            <a:srgbClr val="0005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355134" y="2633858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165AB2-1671-403D-BED2-1E91590854DA}"/>
              </a:ext>
            </a:extLst>
          </p:cNvPr>
          <p:cNvSpPr/>
          <p:nvPr/>
        </p:nvSpPr>
        <p:spPr>
          <a:xfrm>
            <a:off x="2653691" y="1663329"/>
            <a:ext cx="4621752" cy="629297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2F258-AB30-43E7-9698-383208507A5F}"/>
              </a:ext>
            </a:extLst>
          </p:cNvPr>
          <p:cNvSpPr txBox="1"/>
          <p:nvPr/>
        </p:nvSpPr>
        <p:spPr>
          <a:xfrm>
            <a:off x="2653691" y="1824088"/>
            <a:ext cx="491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 Item1, Item2, Item3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FB744-2A98-4F45-A486-7584977A654E}"/>
              </a:ext>
            </a:extLst>
          </p:cNvPr>
          <p:cNvSpPr txBox="1"/>
          <p:nvPr/>
        </p:nvSpPr>
        <p:spPr>
          <a:xfrm>
            <a:off x="1938078" y="2011779"/>
            <a:ext cx="86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OR: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5E315-9118-4DBE-8546-2965BE2DC611}"/>
              </a:ext>
            </a:extLst>
          </p:cNvPr>
          <p:cNvSpPr txBox="1"/>
          <p:nvPr/>
        </p:nvSpPr>
        <p:spPr>
          <a:xfrm>
            <a:off x="10305410" y="229262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6A422-328F-43B6-B4A7-2F6DBC1C9152}"/>
              </a:ext>
            </a:extLst>
          </p:cNvPr>
          <p:cNvSpPr txBox="1"/>
          <p:nvPr/>
        </p:nvSpPr>
        <p:spPr>
          <a:xfrm>
            <a:off x="10297304" y="309970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A156-FE11-451C-BE01-7AF884D124E5}"/>
              </a:ext>
            </a:extLst>
          </p:cNvPr>
          <p:cNvSpPr txBox="1"/>
          <p:nvPr/>
        </p:nvSpPr>
        <p:spPr>
          <a:xfrm>
            <a:off x="10305410" y="409665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41B8A-5625-4839-BE17-D2ED424089BD}"/>
              </a:ext>
            </a:extLst>
          </p:cNvPr>
          <p:cNvSpPr txBox="1"/>
          <p:nvPr/>
        </p:nvSpPr>
        <p:spPr>
          <a:xfrm>
            <a:off x="10334701" y="501015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1990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7528-AF21-4699-8DF2-6AC8650C6BEC}"/>
              </a:ext>
            </a:extLst>
          </p:cNvPr>
          <p:cNvSpPr txBox="1"/>
          <p:nvPr/>
        </p:nvSpPr>
        <p:spPr>
          <a:xfrm>
            <a:off x="10334701" y="5744533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6FD510-3C44-4F1E-840D-2ACC447C9B60}"/>
              </a:ext>
            </a:extLst>
          </p:cNvPr>
          <p:cNvSpPr txBox="1"/>
          <p:nvPr/>
        </p:nvSpPr>
        <p:spPr>
          <a:xfrm>
            <a:off x="10320055" y="6098484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1978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DEB214-12BA-4042-9081-D2FA0E7478E4}"/>
              </a:ext>
            </a:extLst>
          </p:cNvPr>
          <p:cNvCxnSpPr/>
          <p:nvPr/>
        </p:nvCxnSpPr>
        <p:spPr>
          <a:xfrm>
            <a:off x="10876420" y="2146153"/>
            <a:ext cx="0" cy="4105118"/>
          </a:xfrm>
          <a:prstGeom prst="line">
            <a:avLst/>
          </a:prstGeom>
          <a:ln>
            <a:solidFill>
              <a:srgbClr val="704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C7846-A0EE-483E-8A18-B195F23DB049}"/>
              </a:ext>
            </a:extLst>
          </p:cNvPr>
          <p:cNvSpPr/>
          <p:nvPr/>
        </p:nvSpPr>
        <p:spPr>
          <a:xfrm>
            <a:off x="8776798" y="1328261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065674E-4F7D-47DC-A41E-618B0952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3712" y="1373178"/>
            <a:ext cx="312623" cy="385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232757-0060-4CF7-9AFC-F0AB9F486F60}"/>
              </a:ext>
            </a:extLst>
          </p:cNvPr>
          <p:cNvSpPr txBox="1"/>
          <p:nvPr/>
        </p:nvSpPr>
        <p:spPr>
          <a:xfrm>
            <a:off x="9370786" y="1412236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7A3E2E-33B2-4122-9B9D-CC9630627A5A}"/>
              </a:ext>
            </a:extLst>
          </p:cNvPr>
          <p:cNvGrpSpPr/>
          <p:nvPr/>
        </p:nvGrpSpPr>
        <p:grpSpPr>
          <a:xfrm>
            <a:off x="10578204" y="1469358"/>
            <a:ext cx="288000" cy="193532"/>
            <a:chOff x="11243388" y="228117"/>
            <a:chExt cx="288000" cy="19353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DF9DBE-7C35-428F-A77D-678E30562317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136C0F-DBAF-476B-A446-E1F09B29888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A467B2-8CF1-415A-A840-DE31039E7546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tial Circle 8">
            <a:extLst>
              <a:ext uri="{FF2B5EF4-FFF2-40B4-BE49-F238E27FC236}">
                <a16:creationId xmlns:a16="http://schemas.microsoft.com/office/drawing/2014/main" id="{6189290E-992A-4E03-A952-E40340E0DF3C}"/>
              </a:ext>
            </a:extLst>
          </p:cNvPr>
          <p:cNvSpPr>
            <a:spLocks noChangeAspect="1"/>
          </p:cNvSpPr>
          <p:nvPr/>
        </p:nvSpPr>
        <p:spPr>
          <a:xfrm rot="16200000">
            <a:off x="2144889" y="-3788937"/>
            <a:ext cx="8710558" cy="8710558"/>
          </a:xfrm>
          <a:prstGeom prst="pie">
            <a:avLst>
              <a:gd name="adj1" fmla="val 10778659"/>
              <a:gd name="adj2" fmla="val 16200000"/>
            </a:avLst>
          </a:prstGeom>
          <a:gradFill flip="none" rotWithShape="1">
            <a:gsLst>
              <a:gs pos="100000">
                <a:srgbClr val="C1BAA7"/>
              </a:gs>
              <a:gs pos="0">
                <a:srgbClr val="FFFDE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CAAC6-7AC3-43EE-BF9B-BB5AF8C45767}"/>
              </a:ext>
            </a:extLst>
          </p:cNvPr>
          <p:cNvSpPr/>
          <p:nvPr/>
        </p:nvSpPr>
        <p:spPr>
          <a:xfrm>
            <a:off x="2144889" y="553156"/>
            <a:ext cx="4368800" cy="53396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ADE39-B110-43E6-973E-DB7A2956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04" y="566342"/>
            <a:ext cx="4363059" cy="600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B97B0-DA69-4867-B497-41AFEC0807ED}"/>
              </a:ext>
            </a:extLst>
          </p:cNvPr>
          <p:cNvSpPr txBox="1"/>
          <p:nvPr/>
        </p:nvSpPr>
        <p:spPr>
          <a:xfrm>
            <a:off x="2460978" y="1339333"/>
            <a:ext cx="218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Let’s be friends!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670CE-30A5-4DF5-8B6F-FFBC2AC24563}"/>
              </a:ext>
            </a:extLst>
          </p:cNvPr>
          <p:cNvSpPr txBox="1"/>
          <p:nvPr/>
        </p:nvSpPr>
        <p:spPr>
          <a:xfrm>
            <a:off x="3025422" y="1800998"/>
            <a:ext cx="314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I’m always looking for new, interesting challenges – if you’d like me to be a part of something you’re working on, please get in touch.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499B35-0398-47A3-A8CA-E4EA1B91498C}"/>
              </a:ext>
            </a:extLst>
          </p:cNvPr>
          <p:cNvGrpSpPr/>
          <p:nvPr/>
        </p:nvGrpSpPr>
        <p:grpSpPr>
          <a:xfrm>
            <a:off x="4303737" y="4209834"/>
            <a:ext cx="958485" cy="958485"/>
            <a:chOff x="4165153" y="4269237"/>
            <a:chExt cx="958485" cy="9584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460E00-FE15-4CA9-89CE-8F269A4E6D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5153" y="4269237"/>
              <a:ext cx="958485" cy="958485"/>
            </a:xfrm>
            <a:prstGeom prst="ellipse">
              <a:avLst/>
            </a:prstGeom>
            <a:solidFill>
              <a:srgbClr val="78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ED6C660-0E1D-42C6-9ADD-9C3D1AAA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96668" y="4500752"/>
              <a:ext cx="495454" cy="49545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5F3B9C-8817-4C6E-9D67-B1529E7E036B}"/>
              </a:ext>
            </a:extLst>
          </p:cNvPr>
          <p:cNvGrpSpPr/>
          <p:nvPr/>
        </p:nvGrpSpPr>
        <p:grpSpPr>
          <a:xfrm>
            <a:off x="2315323" y="3110248"/>
            <a:ext cx="1548000" cy="1548000"/>
            <a:chOff x="2248648" y="3138823"/>
            <a:chExt cx="1548000" cy="154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CB515-F8FB-414C-9D4F-38341059C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8648" y="3138823"/>
              <a:ext cx="1548000" cy="1548000"/>
            </a:xfrm>
            <a:prstGeom prst="ellipse">
              <a:avLst/>
            </a:prstGeom>
            <a:solidFill>
              <a:srgbClr val="78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66FB80F-DC89-43ED-A9EC-FFDB57D7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2230" y="3472989"/>
              <a:ext cx="872118" cy="87211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0CCD9B-1E81-42C3-B7D7-CA28FB26BF24}"/>
              </a:ext>
            </a:extLst>
          </p:cNvPr>
          <p:cNvGrpSpPr>
            <a:grpSpLocks noChangeAspect="1"/>
          </p:cNvGrpSpPr>
          <p:nvPr/>
        </p:nvGrpSpPr>
        <p:grpSpPr>
          <a:xfrm>
            <a:off x="5702635" y="4719905"/>
            <a:ext cx="611538" cy="611538"/>
            <a:chOff x="4864509" y="3812492"/>
            <a:chExt cx="958486" cy="95848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222631-653A-4E56-A7FF-9D2F7A7019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4509" y="3812492"/>
              <a:ext cx="958486" cy="958486"/>
            </a:xfrm>
            <a:prstGeom prst="ellipse">
              <a:avLst/>
            </a:prstGeom>
            <a:solidFill>
              <a:srgbClr val="78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808FF67-053D-4C2F-ACF5-16C8BC058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40840" y="4088823"/>
              <a:ext cx="405825" cy="405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205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6A38-6F8F-4487-A489-301946AC8CD6}"/>
              </a:ext>
            </a:extLst>
          </p:cNvPr>
          <p:cNvSpPr/>
          <p:nvPr/>
        </p:nvSpPr>
        <p:spPr>
          <a:xfrm>
            <a:off x="2047630" y="3283899"/>
            <a:ext cx="7237047" cy="402298"/>
          </a:xfrm>
          <a:prstGeom prst="rect">
            <a:avLst/>
          </a:prstGeom>
          <a:solidFill>
            <a:srgbClr val="F9F9F9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C7210-0C61-4F26-94BB-C70FFD7A3E48}"/>
              </a:ext>
            </a:extLst>
          </p:cNvPr>
          <p:cNvSpPr/>
          <p:nvPr/>
        </p:nvSpPr>
        <p:spPr>
          <a:xfrm>
            <a:off x="2047629" y="3736092"/>
            <a:ext cx="7237047" cy="402298"/>
          </a:xfrm>
          <a:prstGeom prst="rect">
            <a:avLst/>
          </a:prstGeom>
          <a:solidFill>
            <a:srgbClr val="F9F9F9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F93B2-5AD1-43C2-894C-F6C7E9F77C9A}"/>
              </a:ext>
            </a:extLst>
          </p:cNvPr>
          <p:cNvSpPr/>
          <p:nvPr/>
        </p:nvSpPr>
        <p:spPr>
          <a:xfrm>
            <a:off x="2047629" y="4188285"/>
            <a:ext cx="7237047" cy="402298"/>
          </a:xfrm>
          <a:prstGeom prst="rect">
            <a:avLst/>
          </a:prstGeom>
          <a:solidFill>
            <a:srgbClr val="F9F9F9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023935"/>
            <a:ext cx="7237047" cy="402298"/>
          </a:xfrm>
          <a:prstGeom prst="rect">
            <a:avLst/>
          </a:prstGeom>
          <a:solidFill>
            <a:srgbClr val="A7C0CD"/>
          </a:solidFill>
          <a:ln w="28575">
            <a:solidFill>
              <a:srgbClr val="4B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03A99-2963-4A3B-8D46-F261A656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216" y="1648530"/>
            <a:ext cx="1235600" cy="1259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441AE-C817-4C3C-BFCF-780F8191A88E}"/>
              </a:ext>
            </a:extLst>
          </p:cNvPr>
          <p:cNvSpPr txBox="1"/>
          <p:nvPr/>
        </p:nvSpPr>
        <p:spPr>
          <a:xfrm>
            <a:off x="3989754" y="2907686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Timerthing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D2AE7F-A12A-4673-A416-685CCC018A7A}"/>
              </a:ext>
            </a:extLst>
          </p:cNvPr>
          <p:cNvSpPr/>
          <p:nvPr/>
        </p:nvSpPr>
        <p:spPr>
          <a:xfrm>
            <a:off x="3911216" y="1497296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70A2B-3077-48F2-A773-BE4D616EA3B3}"/>
              </a:ext>
            </a:extLst>
          </p:cNvPr>
          <p:cNvSpPr txBox="1"/>
          <p:nvPr/>
        </p:nvSpPr>
        <p:spPr>
          <a:xfrm>
            <a:off x="5666154" y="2907686"/>
            <a:ext cx="1078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Sailor’s Mate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58951B-2A0E-4815-A4C2-B3675EB2A31F}"/>
              </a:ext>
            </a:extLst>
          </p:cNvPr>
          <p:cNvSpPr/>
          <p:nvPr/>
        </p:nvSpPr>
        <p:spPr>
          <a:xfrm>
            <a:off x="5587616" y="1497296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42E8CF-61C5-4C7C-B113-BA6FCC9D0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62" y="1573170"/>
            <a:ext cx="847906" cy="13093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6746E1-4CB0-4946-B82D-38D97346B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275" y="1495809"/>
            <a:ext cx="159770" cy="1527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33F635-9683-402B-96EA-CC29306C9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718" y="1495810"/>
            <a:ext cx="159771" cy="1745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4877A0-A11B-42A5-A0D7-ADE6B7E84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8276" y="1495809"/>
            <a:ext cx="166656" cy="1752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0A5754-EDEF-422C-BF46-7D6868BD7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720" y="1495809"/>
            <a:ext cx="304843" cy="181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30C6F9-DE33-46F0-9C44-97393A0D2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8563" y="1515194"/>
            <a:ext cx="330455" cy="1843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55444" y="1049086"/>
            <a:ext cx="157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2064116" y="3302004"/>
            <a:ext cx="1535485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B636E"/>
                </a:solidFill>
              </a:rPr>
              <a:t>Other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2063259" y="3752028"/>
            <a:ext cx="174342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B636E"/>
                </a:solidFill>
              </a:rPr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2071930" y="4205621"/>
            <a:ext cx="1314719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B636E"/>
                </a:solidFill>
              </a:rPr>
              <a:t>Little Things</a:t>
            </a:r>
          </a:p>
        </p:txBody>
      </p:sp>
    </p:spTree>
    <p:extLst>
      <p:ext uri="{BB962C8B-B14F-4D97-AF65-F5344CB8AC3E}">
        <p14:creationId xmlns:p14="http://schemas.microsoft.com/office/powerpoint/2010/main" val="6082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6A38-6F8F-4487-A489-301946AC8CD6}"/>
              </a:ext>
            </a:extLst>
          </p:cNvPr>
          <p:cNvSpPr/>
          <p:nvPr/>
        </p:nvSpPr>
        <p:spPr>
          <a:xfrm>
            <a:off x="2047630" y="1514744"/>
            <a:ext cx="7237047" cy="402298"/>
          </a:xfrm>
          <a:prstGeom prst="rect">
            <a:avLst/>
          </a:prstGeom>
          <a:solidFill>
            <a:srgbClr val="78909C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C7210-0C61-4F26-94BB-C70FFD7A3E48}"/>
              </a:ext>
            </a:extLst>
          </p:cNvPr>
          <p:cNvSpPr/>
          <p:nvPr/>
        </p:nvSpPr>
        <p:spPr>
          <a:xfrm>
            <a:off x="2064116" y="3466470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F93B2-5AD1-43C2-894C-F6C7E9F77C9A}"/>
              </a:ext>
            </a:extLst>
          </p:cNvPr>
          <p:cNvSpPr/>
          <p:nvPr/>
        </p:nvSpPr>
        <p:spPr>
          <a:xfrm>
            <a:off x="2064116" y="3926784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055450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47630" y="1069737"/>
            <a:ext cx="15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2064116" y="1532849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2064116" y="3482712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2080602" y="3959750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Little Things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E878B-6281-4D08-9325-12695659378F}"/>
              </a:ext>
            </a:extLst>
          </p:cNvPr>
          <p:cNvSpPr txBox="1"/>
          <p:nvPr/>
        </p:nvSpPr>
        <p:spPr>
          <a:xfrm>
            <a:off x="3400284" y="2934481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Euroballs</a:t>
            </a:r>
            <a:r>
              <a:rPr lang="en-GB" sz="1400" i="1" dirty="0"/>
              <a:t>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2076DC-5C2B-4208-8001-02E75BFB6B9D}"/>
              </a:ext>
            </a:extLst>
          </p:cNvPr>
          <p:cNvSpPr/>
          <p:nvPr/>
        </p:nvSpPr>
        <p:spPr>
          <a:xfrm>
            <a:off x="3321748" y="2129437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FEE01B-A242-4574-8027-EA15F5B4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16" y="2190821"/>
            <a:ext cx="1157061" cy="7538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07F5EC-69F0-4DE0-94D5-EC0B34C20749}"/>
              </a:ext>
            </a:extLst>
          </p:cNvPr>
          <p:cNvSpPr txBox="1"/>
          <p:nvPr/>
        </p:nvSpPr>
        <p:spPr>
          <a:xfrm>
            <a:off x="4977999" y="2940389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Jammming</a:t>
            </a:r>
            <a:endParaRPr lang="en-GB" sz="1400" i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02895BF-13A2-4428-B361-3A9AB104B63F}"/>
              </a:ext>
            </a:extLst>
          </p:cNvPr>
          <p:cNvSpPr/>
          <p:nvPr/>
        </p:nvSpPr>
        <p:spPr>
          <a:xfrm>
            <a:off x="4899463" y="2135345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648A4-5EEA-40D4-84C7-8DE437FEF2F7}"/>
              </a:ext>
            </a:extLst>
          </p:cNvPr>
          <p:cNvSpPr txBox="1"/>
          <p:nvPr/>
        </p:nvSpPr>
        <p:spPr>
          <a:xfrm>
            <a:off x="6566387" y="2934481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Reddit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8311DA-6D94-4DE6-A046-062ADBC9E7C8}"/>
              </a:ext>
            </a:extLst>
          </p:cNvPr>
          <p:cNvSpPr/>
          <p:nvPr/>
        </p:nvSpPr>
        <p:spPr>
          <a:xfrm>
            <a:off x="6487851" y="2129437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F1D6DE9-7211-4ADA-ADBD-2DED6847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944" y="2199324"/>
            <a:ext cx="1138184" cy="732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01C113-8C84-4834-AE88-2F54B5C2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834" y="2190821"/>
            <a:ext cx="1173749" cy="7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055450"/>
            <a:ext cx="7237047" cy="402298"/>
          </a:xfrm>
          <a:prstGeom prst="rect">
            <a:avLst/>
          </a:prstGeom>
          <a:solidFill>
            <a:srgbClr val="A7C0CD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47630" y="1069737"/>
            <a:ext cx="15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5803832" y="1075261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7869164" y="1075261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Little Things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E878B-6281-4D08-9325-12695659378F}"/>
              </a:ext>
            </a:extLst>
          </p:cNvPr>
          <p:cNvSpPr txBox="1"/>
          <p:nvPr/>
        </p:nvSpPr>
        <p:spPr>
          <a:xfrm>
            <a:off x="3400284" y="2512452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Euroballs</a:t>
            </a:r>
            <a:r>
              <a:rPr lang="en-GB" sz="1400" i="1" dirty="0"/>
              <a:t>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2076DC-5C2B-4208-8001-02E75BFB6B9D}"/>
              </a:ext>
            </a:extLst>
          </p:cNvPr>
          <p:cNvSpPr/>
          <p:nvPr/>
        </p:nvSpPr>
        <p:spPr>
          <a:xfrm>
            <a:off x="3321748" y="1707408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FEE01B-A242-4574-8027-EA15F5B4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16" y="1768792"/>
            <a:ext cx="1157061" cy="7538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07F5EC-69F0-4DE0-94D5-EC0B34C20749}"/>
              </a:ext>
            </a:extLst>
          </p:cNvPr>
          <p:cNvSpPr txBox="1"/>
          <p:nvPr/>
        </p:nvSpPr>
        <p:spPr>
          <a:xfrm>
            <a:off x="4977999" y="2518360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Jammming</a:t>
            </a:r>
            <a:endParaRPr lang="en-GB" sz="1400" i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02895BF-13A2-4428-B361-3A9AB104B63F}"/>
              </a:ext>
            </a:extLst>
          </p:cNvPr>
          <p:cNvSpPr/>
          <p:nvPr/>
        </p:nvSpPr>
        <p:spPr>
          <a:xfrm>
            <a:off x="4899463" y="1713316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648A4-5EEA-40D4-84C7-8DE437FEF2F7}"/>
              </a:ext>
            </a:extLst>
          </p:cNvPr>
          <p:cNvSpPr txBox="1"/>
          <p:nvPr/>
        </p:nvSpPr>
        <p:spPr>
          <a:xfrm>
            <a:off x="6566387" y="2512452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Reddit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8311DA-6D94-4DE6-A046-062ADBC9E7C8}"/>
              </a:ext>
            </a:extLst>
          </p:cNvPr>
          <p:cNvSpPr/>
          <p:nvPr/>
        </p:nvSpPr>
        <p:spPr>
          <a:xfrm>
            <a:off x="6487851" y="1707408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F1D6DE9-7211-4ADA-ADBD-2DED6847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944" y="1777295"/>
            <a:ext cx="1138184" cy="732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01C113-8C84-4834-AE88-2F54B5C2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834" y="1768792"/>
            <a:ext cx="1173749" cy="7600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C16A38-6F8F-4487-A489-301946AC8CD6}"/>
              </a:ext>
            </a:extLst>
          </p:cNvPr>
          <p:cNvSpPr/>
          <p:nvPr/>
        </p:nvSpPr>
        <p:spPr>
          <a:xfrm>
            <a:off x="3816883" y="1061922"/>
            <a:ext cx="1802379" cy="402298"/>
          </a:xfrm>
          <a:prstGeom prst="rect">
            <a:avLst/>
          </a:prstGeom>
          <a:solidFill>
            <a:srgbClr val="78909C"/>
          </a:solidFill>
          <a:ln>
            <a:solidFill>
              <a:srgbClr val="345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3946442" y="1078819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Projects</a:t>
            </a:r>
          </a:p>
        </p:txBody>
      </p:sp>
    </p:spTree>
    <p:extLst>
      <p:ext uri="{BB962C8B-B14F-4D97-AF65-F5344CB8AC3E}">
        <p14:creationId xmlns:p14="http://schemas.microsoft.com/office/powerpoint/2010/main" val="325409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4585</TotalTime>
  <Words>623</Words>
  <Application>Microsoft Office PowerPoint</Application>
  <PresentationFormat>Widescreen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PowerPoint Presentation</vt:lpstr>
      <vt:lpstr>Wireframes &amp; basic description</vt:lpstr>
      <vt:lpstr>PowerPoint Presentation</vt:lpstr>
      <vt:lpstr>PowerPoint Presentation</vt:lpstr>
      <vt:lpstr>PowerPoint Presentation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60</cp:revision>
  <dcterms:created xsi:type="dcterms:W3CDTF">2021-07-06T15:51:33Z</dcterms:created>
  <dcterms:modified xsi:type="dcterms:W3CDTF">2022-02-18T11:41:11Z</dcterms:modified>
</cp:coreProperties>
</file>